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Lst>
  <p:sldSz cx="24384000" cy="13716000"/>
  <p:notesSz cx="6858000" cy="9144000"/>
  <p:defaultTex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p:nvPr>
            <p:ph type="sldImg"/>
          </p:nvPr>
        </p:nvSpPr>
        <p:spPr>
          <a:xfrm>
            <a:off x="1143000" y="685800"/>
            <a:ext cx="4572000" cy="3429000"/>
          </a:xfrm>
          <a:prstGeom prst="rect">
            <a:avLst/>
          </a:prstGeom>
        </p:spPr>
        <p:txBody>
          <a:bodyPr/>
          <a:lstStyle/>
          <a:p>
            <a:pPr lvl="0"/>
          </a:p>
        </p:txBody>
      </p:sp>
      <p:sp>
        <p:nvSpPr>
          <p:cNvPr id="35" name="Shape 35"/>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6" name="Shape 6"/>
          <p:cNvSpPr/>
          <p:nvPr>
            <p:ph type="title"/>
          </p:nvPr>
        </p:nvSpPr>
        <p:spPr>
          <a:xfrm>
            <a:off x="1778000" y="2298700"/>
            <a:ext cx="20828000" cy="4648200"/>
          </a:xfrm>
          <a:prstGeom prst="rect">
            <a:avLst/>
          </a:prstGeom>
        </p:spPr>
        <p:txBody>
          <a:bodyPr anchor="b"/>
          <a:lstStyle/>
          <a:p>
            <a:pPr lvl="0">
              <a:defRPr sz="1800"/>
            </a:pPr>
            <a:r>
              <a:rPr sz="11200"/>
              <a:t>Title Text</a:t>
            </a:r>
          </a:p>
        </p:txBody>
      </p:sp>
      <p:sp>
        <p:nvSpPr>
          <p:cNvPr id="7" name="Shape 7"/>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pic>
        <p:nvPicPr>
          <p:cNvPr id="29" name="full jersey background.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Quote copy">
    <p:spTree>
      <p:nvGrpSpPr>
        <p:cNvPr id="1" name=""/>
        <p:cNvGrpSpPr/>
        <p:nvPr/>
      </p:nvGrpSpPr>
      <p:grpSpPr>
        <a:xfrm>
          <a:off x="0" y="0"/>
          <a:ext cx="0" cy="0"/>
          <a:chOff x="0" y="0"/>
          <a:chExt cx="0" cy="0"/>
        </a:xfrm>
      </p:grpSpPr>
      <p:pic>
        <p:nvPicPr>
          <p:cNvPr id="31" name="blue jersey.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9" name="Shape 9"/>
          <p:cNvSpPr/>
          <p:nvPr>
            <p:ph type="title"/>
          </p:nvPr>
        </p:nvSpPr>
        <p:spPr>
          <a:xfrm>
            <a:off x="635000" y="9448800"/>
            <a:ext cx="23114000" cy="2006600"/>
          </a:xfrm>
          <a:prstGeom prst="rect">
            <a:avLst/>
          </a:prstGeom>
        </p:spPr>
        <p:txBody>
          <a:bodyPr anchor="b"/>
          <a:lstStyle/>
          <a:p>
            <a:pPr lvl="0">
              <a:defRPr sz="1800"/>
            </a:pPr>
            <a:r>
              <a:rPr sz="11200"/>
              <a:t>Title Text</a:t>
            </a:r>
          </a:p>
        </p:txBody>
      </p:sp>
      <p:sp>
        <p:nvSpPr>
          <p:cNvPr id="10" name="Shape 10"/>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2" name="Shape 12"/>
          <p:cNvSpPr/>
          <p:nvPr>
            <p:ph type="title"/>
          </p:nvPr>
        </p:nvSpPr>
        <p:spPr>
          <a:xfrm>
            <a:off x="1778000" y="4533900"/>
            <a:ext cx="20828000" cy="4648200"/>
          </a:xfrm>
          <a:prstGeom prst="rect">
            <a:avLst/>
          </a:prstGeom>
        </p:spPr>
        <p:txBody>
          <a:bodyPr/>
          <a:lstStyle/>
          <a:p>
            <a:pPr lvl="0">
              <a:defRPr sz="1800"/>
            </a:pPr>
            <a:r>
              <a:rPr sz="112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4" name="Shape 14"/>
          <p:cNvSpPr/>
          <p:nvPr>
            <p:ph type="title"/>
          </p:nvPr>
        </p:nvSpPr>
        <p:spPr>
          <a:xfrm>
            <a:off x="1651000" y="1104900"/>
            <a:ext cx="10223500" cy="5613400"/>
          </a:xfrm>
          <a:prstGeom prst="rect">
            <a:avLst/>
          </a:prstGeom>
        </p:spPr>
        <p:txBody>
          <a:bodyPr anchor="b"/>
          <a:lstStyle>
            <a:lvl1pPr>
              <a:defRPr sz="8400"/>
            </a:lvl1pPr>
          </a:lstStyle>
          <a:p>
            <a:pPr lvl="0">
              <a:defRPr sz="1800"/>
            </a:pPr>
            <a:r>
              <a:rPr sz="8400"/>
              <a:t>Title Text</a:t>
            </a:r>
          </a:p>
        </p:txBody>
      </p:sp>
      <p:sp>
        <p:nvSpPr>
          <p:cNvPr id="15" name="Shape 15"/>
          <p:cNvSpPr/>
          <p:nvPr>
            <p:ph type="body"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7" name="Shape 17"/>
          <p:cNvSpPr/>
          <p:nvPr>
            <p:ph type="title"/>
          </p:nvPr>
        </p:nvSpPr>
        <p:spPr>
          <a:xfrm>
            <a:off x="1689100" y="2933700"/>
            <a:ext cx="21005800" cy="2286000"/>
          </a:xfrm>
          <a:prstGeom prst="rect">
            <a:avLst/>
          </a:prstGeom>
        </p:spPr>
        <p:txBody>
          <a:bodyPr/>
          <a:lstStyle/>
          <a:p>
            <a:pPr lvl="0">
              <a:defRPr sz="1800"/>
            </a:pPr>
            <a:r>
              <a:rPr sz="112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9" name="Shape 19"/>
          <p:cNvSpPr/>
          <p:nvPr>
            <p:ph type="title"/>
          </p:nvPr>
        </p:nvSpPr>
        <p:spPr>
          <a:prstGeom prst="rect">
            <a:avLst/>
          </a:prstGeom>
        </p:spPr>
        <p:txBody>
          <a:bodyPr/>
          <a:lstStyle/>
          <a:p>
            <a:pPr lvl="0">
              <a:defRPr sz="1800"/>
            </a:pPr>
            <a:r>
              <a:rPr sz="11200"/>
              <a:t>Title Text</a:t>
            </a:r>
          </a:p>
        </p:txBody>
      </p:sp>
      <p:sp>
        <p:nvSpPr>
          <p:cNvPr id="20" name="Shape 20"/>
          <p:cNvSpPr/>
          <p:nvPr>
            <p:ph type="body" idx="1"/>
          </p:nvPr>
        </p:nvSpPr>
        <p:spPr>
          <a:prstGeom prst="rect">
            <a:avLst/>
          </a:prstGeom>
        </p:spPr>
        <p:txBody>
          <a:bodyPr/>
          <a:lstStyle/>
          <a:p>
            <a:pPr lvl="0">
              <a:defRPr sz="1800"/>
            </a:pPr>
            <a:r>
              <a:rPr sz="5200"/>
              <a:t>Body Level One</a:t>
            </a:r>
            <a:endParaRPr sz="5200"/>
          </a:p>
          <a:p>
            <a:pPr lvl="1">
              <a:defRPr sz="1800"/>
            </a:pPr>
            <a:r>
              <a:rPr sz="5200"/>
              <a:t>Body Level Two</a:t>
            </a:r>
            <a:endParaRPr sz="5200"/>
          </a:p>
          <a:p>
            <a:pPr lvl="2">
              <a:defRPr sz="1800"/>
            </a:pPr>
            <a:r>
              <a:rPr sz="5200"/>
              <a:t>Body Level Three</a:t>
            </a:r>
            <a:endParaRPr sz="5200"/>
          </a:p>
          <a:p>
            <a:pPr lvl="3">
              <a:defRPr sz="1800"/>
            </a:pPr>
            <a:r>
              <a:rPr sz="5200"/>
              <a:t>Body Level Four</a:t>
            </a:r>
            <a:endParaRPr sz="5200"/>
          </a:p>
          <a:p>
            <a:pPr lvl="4">
              <a:defRPr sz="1800"/>
            </a:pPr>
            <a:r>
              <a:rPr sz="52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2" name="Shape 22"/>
          <p:cNvSpPr/>
          <p:nvPr>
            <p:ph type="title"/>
          </p:nvPr>
        </p:nvSpPr>
        <p:spPr>
          <a:xfrm>
            <a:off x="1689100" y="2908300"/>
            <a:ext cx="21005800" cy="2286000"/>
          </a:xfrm>
          <a:prstGeom prst="rect">
            <a:avLst/>
          </a:prstGeom>
        </p:spPr>
        <p:txBody>
          <a:bodyPr/>
          <a:lstStyle/>
          <a:p>
            <a:pPr lvl="0">
              <a:defRPr sz="1800"/>
            </a:pPr>
            <a:r>
              <a:rPr sz="11200"/>
              <a:t>Title Text</a:t>
            </a:r>
          </a:p>
        </p:txBody>
      </p:sp>
      <p:sp>
        <p:nvSpPr>
          <p:cNvPr id="23" name="Shape 23"/>
          <p:cNvSpPr/>
          <p:nvPr>
            <p:ph type="body" idx="1"/>
          </p:nvPr>
        </p:nvSpPr>
        <p:spPr>
          <a:xfrm>
            <a:off x="1689100" y="4669879"/>
            <a:ext cx="10007600" cy="7776121"/>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pPr>
            <a:r>
              <a:rPr sz="4500"/>
              <a:t>Body Level One</a:t>
            </a:r>
            <a:endParaRPr sz="4500"/>
          </a:p>
          <a:p>
            <a:pPr lvl="1">
              <a:defRPr sz="1800"/>
            </a:pPr>
            <a:r>
              <a:rPr sz="4500"/>
              <a:t>Body Level Two</a:t>
            </a:r>
            <a:endParaRPr sz="4500"/>
          </a:p>
          <a:p>
            <a:pPr lvl="2">
              <a:defRPr sz="1800"/>
            </a:pPr>
            <a:r>
              <a:rPr sz="4500"/>
              <a:t>Body Level Three</a:t>
            </a:r>
            <a:endParaRPr sz="4500"/>
          </a:p>
          <a:p>
            <a:pPr lvl="3">
              <a:defRPr sz="1800"/>
            </a:pPr>
            <a:r>
              <a:rPr sz="4500"/>
              <a:t>Body Level Four</a:t>
            </a:r>
            <a:endParaRPr sz="4500"/>
          </a:p>
          <a:p>
            <a:pPr lvl="4">
              <a:defRPr sz="1800"/>
            </a:pPr>
            <a:r>
              <a:rPr sz="45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5" name="Shape 25"/>
          <p:cNvSpPr/>
          <p:nvPr>
            <p:ph type="body" idx="1"/>
          </p:nvPr>
        </p:nvSpPr>
        <p:spPr>
          <a:xfrm>
            <a:off x="1689100" y="3457078"/>
            <a:ext cx="21005800" cy="8468222"/>
          </a:xfrm>
          <a:prstGeom prst="rect">
            <a:avLst/>
          </a:prstGeom>
        </p:spPr>
        <p:txBody>
          <a:bodyPr/>
          <a:lstStyle/>
          <a:p>
            <a:pPr lvl="0">
              <a:defRPr sz="1800"/>
            </a:pPr>
            <a:r>
              <a:rPr sz="5200"/>
              <a:t>Body Level One</a:t>
            </a:r>
            <a:endParaRPr sz="5200"/>
          </a:p>
          <a:p>
            <a:pPr lvl="1">
              <a:defRPr sz="1800"/>
            </a:pPr>
            <a:r>
              <a:rPr sz="5200"/>
              <a:t>Body Level Two</a:t>
            </a:r>
            <a:endParaRPr sz="5200"/>
          </a:p>
          <a:p>
            <a:pPr lvl="2">
              <a:defRPr sz="1800"/>
            </a:pPr>
            <a:r>
              <a:rPr sz="5200"/>
              <a:t>Body Level Three</a:t>
            </a:r>
            <a:endParaRPr sz="5200"/>
          </a:p>
          <a:p>
            <a:pPr lvl="3">
              <a:defRPr sz="1800"/>
            </a:pPr>
            <a:r>
              <a:rPr sz="5200"/>
              <a:t>Body Level Four</a:t>
            </a:r>
            <a:endParaRPr sz="5200"/>
          </a:p>
          <a:p>
            <a:pPr lvl="4">
              <a:defRPr sz="1800"/>
            </a:pPr>
            <a:r>
              <a:rPr sz="52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pic>
        <p:nvPicPr>
          <p:cNvPr id="27" name="full jersey background.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Appetite for Change Powerpoint Template_secondary.jpg"/>
          <p:cNvPicPr/>
          <p:nvPr/>
        </p:nvPicPr>
        <p:blipFill>
          <a:blip r:embed="rId2">
            <a:extLst/>
          </a:blip>
          <a:stretch>
            <a:fillRect/>
          </a:stretch>
        </p:blipFill>
        <p:spPr>
          <a:xfrm>
            <a:off x="0" y="0"/>
            <a:ext cx="24384000" cy="13716000"/>
          </a:xfrm>
          <a:prstGeom prst="rect">
            <a:avLst/>
          </a:prstGeom>
          <a:ln w="12700">
            <a:miter lim="400000"/>
          </a:ln>
        </p:spPr>
      </p:pic>
      <p:sp>
        <p:nvSpPr>
          <p:cNvPr id="3" name="Shape 3"/>
          <p:cNvSpPr/>
          <p:nvPr>
            <p:ph type="title"/>
          </p:nvPr>
        </p:nvSpPr>
        <p:spPr>
          <a:xfrm>
            <a:off x="1689100" y="26797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11200"/>
              <a:t>Title Text</a:t>
            </a:r>
          </a:p>
        </p:txBody>
      </p:sp>
      <p:sp>
        <p:nvSpPr>
          <p:cNvPr id="4" name="Shape 4"/>
          <p:cNvSpPr/>
          <p:nvPr>
            <p:ph type="body" idx="1"/>
          </p:nvPr>
        </p:nvSpPr>
        <p:spPr>
          <a:xfrm>
            <a:off x="1689100" y="4319537"/>
            <a:ext cx="21005800" cy="812646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5200"/>
              <a:t>Body Level One</a:t>
            </a:r>
            <a:endParaRPr sz="5200"/>
          </a:p>
          <a:p>
            <a:pPr lvl="1">
              <a:defRPr sz="1800"/>
            </a:pPr>
            <a:r>
              <a:rPr sz="5200"/>
              <a:t>Body Level Two</a:t>
            </a:r>
            <a:endParaRPr sz="5200"/>
          </a:p>
          <a:p>
            <a:pPr lvl="2">
              <a:defRPr sz="1800"/>
            </a:pPr>
            <a:r>
              <a:rPr sz="5200"/>
              <a:t>Body Level Three</a:t>
            </a:r>
            <a:endParaRPr sz="5200"/>
          </a:p>
          <a:p>
            <a:pPr lvl="3">
              <a:defRPr sz="1800"/>
            </a:pPr>
            <a:r>
              <a:rPr sz="5200"/>
              <a:t>Body Level Four</a:t>
            </a:r>
            <a:endParaRPr sz="5200"/>
          </a:p>
          <a:p>
            <a:pPr lvl="4">
              <a:defRPr sz="1800"/>
            </a:pPr>
            <a:r>
              <a:rPr sz="5200"/>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spd="med" advClick="1"/>
  <p:txStyles>
    <p:titleStyle>
      <a:lvl1pPr algn="ctr" defTabSz="825500">
        <a:defRPr sz="11200">
          <a:latin typeface="Arial"/>
          <a:ea typeface="Arial"/>
          <a:cs typeface="Arial"/>
          <a:sym typeface="Arial"/>
        </a:defRPr>
      </a:lvl1pPr>
      <a:lvl2pPr indent="228600" algn="ctr" defTabSz="825500">
        <a:defRPr sz="11200">
          <a:latin typeface="Arial"/>
          <a:ea typeface="Arial"/>
          <a:cs typeface="Arial"/>
          <a:sym typeface="Arial"/>
        </a:defRPr>
      </a:lvl2pPr>
      <a:lvl3pPr indent="457200" algn="ctr" defTabSz="825500">
        <a:defRPr sz="11200">
          <a:latin typeface="Arial"/>
          <a:ea typeface="Arial"/>
          <a:cs typeface="Arial"/>
          <a:sym typeface="Arial"/>
        </a:defRPr>
      </a:lvl3pPr>
      <a:lvl4pPr indent="685800" algn="ctr" defTabSz="825500">
        <a:defRPr sz="11200">
          <a:latin typeface="Arial"/>
          <a:ea typeface="Arial"/>
          <a:cs typeface="Arial"/>
          <a:sym typeface="Arial"/>
        </a:defRPr>
      </a:lvl4pPr>
      <a:lvl5pPr indent="914400" algn="ctr" defTabSz="825500">
        <a:defRPr sz="11200">
          <a:latin typeface="Arial"/>
          <a:ea typeface="Arial"/>
          <a:cs typeface="Arial"/>
          <a:sym typeface="Arial"/>
        </a:defRPr>
      </a:lvl5pPr>
      <a:lvl6pPr indent="1143000" algn="ctr" defTabSz="825500">
        <a:defRPr sz="11200">
          <a:latin typeface="Arial"/>
          <a:ea typeface="Arial"/>
          <a:cs typeface="Arial"/>
          <a:sym typeface="Arial"/>
        </a:defRPr>
      </a:lvl6pPr>
      <a:lvl7pPr indent="1371600" algn="ctr" defTabSz="825500">
        <a:defRPr sz="11200">
          <a:latin typeface="Arial"/>
          <a:ea typeface="Arial"/>
          <a:cs typeface="Arial"/>
          <a:sym typeface="Arial"/>
        </a:defRPr>
      </a:lvl7pPr>
      <a:lvl8pPr indent="1600200" algn="ctr" defTabSz="825500">
        <a:defRPr sz="11200">
          <a:latin typeface="Arial"/>
          <a:ea typeface="Arial"/>
          <a:cs typeface="Arial"/>
          <a:sym typeface="Arial"/>
        </a:defRPr>
      </a:lvl8pPr>
      <a:lvl9pPr indent="1828800" algn="ctr" defTabSz="825500">
        <a:defRPr sz="11200">
          <a:latin typeface="Arial"/>
          <a:ea typeface="Arial"/>
          <a:cs typeface="Arial"/>
          <a:sym typeface="Arial"/>
        </a:defRPr>
      </a:lvl9pPr>
    </p:titleStyle>
    <p:bodyStyle>
      <a:lvl1pPr marL="635000" indent="-635000" defTabSz="825500">
        <a:spcBef>
          <a:spcPts val="5900"/>
        </a:spcBef>
        <a:buSzPct val="75000"/>
        <a:buChar char="•"/>
        <a:defRPr sz="5200">
          <a:latin typeface="Arial"/>
          <a:ea typeface="Arial"/>
          <a:cs typeface="Arial"/>
          <a:sym typeface="Arial"/>
        </a:defRPr>
      </a:lvl1pPr>
      <a:lvl2pPr marL="1270000" indent="-635000" defTabSz="825500">
        <a:spcBef>
          <a:spcPts val="5900"/>
        </a:spcBef>
        <a:buSzPct val="75000"/>
        <a:buChar char="•"/>
        <a:defRPr sz="5200">
          <a:latin typeface="Arial"/>
          <a:ea typeface="Arial"/>
          <a:cs typeface="Arial"/>
          <a:sym typeface="Arial"/>
        </a:defRPr>
      </a:lvl2pPr>
      <a:lvl3pPr marL="1905000" indent="-635000" defTabSz="825500">
        <a:spcBef>
          <a:spcPts val="5900"/>
        </a:spcBef>
        <a:buSzPct val="75000"/>
        <a:buChar char="•"/>
        <a:defRPr sz="5200">
          <a:latin typeface="Arial"/>
          <a:ea typeface="Arial"/>
          <a:cs typeface="Arial"/>
          <a:sym typeface="Arial"/>
        </a:defRPr>
      </a:lvl3pPr>
      <a:lvl4pPr marL="2540000" indent="-635000" defTabSz="825500">
        <a:spcBef>
          <a:spcPts val="5900"/>
        </a:spcBef>
        <a:buSzPct val="75000"/>
        <a:buChar char="•"/>
        <a:defRPr sz="5200">
          <a:latin typeface="Arial"/>
          <a:ea typeface="Arial"/>
          <a:cs typeface="Arial"/>
          <a:sym typeface="Arial"/>
        </a:defRPr>
      </a:lvl4pPr>
      <a:lvl5pPr marL="3175000" indent="-635000" defTabSz="825500">
        <a:spcBef>
          <a:spcPts val="5900"/>
        </a:spcBef>
        <a:buSzPct val="75000"/>
        <a:buChar char="•"/>
        <a:defRPr sz="5200">
          <a:latin typeface="Arial"/>
          <a:ea typeface="Arial"/>
          <a:cs typeface="Arial"/>
          <a:sym typeface="Arial"/>
        </a:defRPr>
      </a:lvl5pPr>
      <a:lvl6pPr marL="3810000" indent="-635000" defTabSz="825500">
        <a:spcBef>
          <a:spcPts val="5900"/>
        </a:spcBef>
        <a:buSzPct val="75000"/>
        <a:buChar char="•"/>
        <a:defRPr sz="5200">
          <a:latin typeface="Arial"/>
          <a:ea typeface="Arial"/>
          <a:cs typeface="Arial"/>
          <a:sym typeface="Arial"/>
        </a:defRPr>
      </a:lvl6pPr>
      <a:lvl7pPr marL="4445000" indent="-635000" defTabSz="825500">
        <a:spcBef>
          <a:spcPts val="5900"/>
        </a:spcBef>
        <a:buSzPct val="75000"/>
        <a:buChar char="•"/>
        <a:defRPr sz="5200">
          <a:latin typeface="Arial"/>
          <a:ea typeface="Arial"/>
          <a:cs typeface="Arial"/>
          <a:sym typeface="Arial"/>
        </a:defRPr>
      </a:lvl7pPr>
      <a:lvl8pPr marL="5080000" indent="-635000" defTabSz="825500">
        <a:spcBef>
          <a:spcPts val="5900"/>
        </a:spcBef>
        <a:buSzPct val="75000"/>
        <a:buChar char="•"/>
        <a:defRPr sz="5200">
          <a:latin typeface="Arial"/>
          <a:ea typeface="Arial"/>
          <a:cs typeface="Arial"/>
          <a:sym typeface="Arial"/>
        </a:defRPr>
      </a:lvl8pPr>
      <a:lvl9pPr marL="5715000" indent="-635000" defTabSz="825500">
        <a:spcBef>
          <a:spcPts val="5900"/>
        </a:spcBef>
        <a:buSzPct val="75000"/>
        <a:buChar char="•"/>
        <a:defRPr sz="5200">
          <a:latin typeface="Arial"/>
          <a:ea typeface="Arial"/>
          <a:cs typeface="Arial"/>
          <a:sym typeface="Arial"/>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5.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 name="Appetite for Change Powerpoint Template2.jpg"/>
          <p:cNvPicPr/>
          <p:nvPr/>
        </p:nvPicPr>
        <p:blipFill>
          <a:blip r:embed="rId2">
            <a:extLst/>
          </a:blip>
          <a:stretch>
            <a:fillRect/>
          </a:stretch>
        </p:blipFill>
        <p:spPr>
          <a:xfrm>
            <a:off x="0" y="0"/>
            <a:ext cx="24384000" cy="13716000"/>
          </a:xfrm>
          <a:prstGeom prst="rect">
            <a:avLst/>
          </a:prstGeom>
          <a:ln w="12700">
            <a:miter lim="400000"/>
          </a:ln>
        </p:spPr>
      </p:pic>
      <p:sp>
        <p:nvSpPr>
          <p:cNvPr id="38" name="Shape 38"/>
          <p:cNvSpPr/>
          <p:nvPr/>
        </p:nvSpPr>
        <p:spPr>
          <a:xfrm>
            <a:off x="2782192" y="13067143"/>
            <a:ext cx="18286215"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Arial"/>
                <a:ea typeface="Arial"/>
                <a:cs typeface="Arial"/>
                <a:sym typeface="Arial"/>
              </a:defRPr>
            </a:lvl1pPr>
          </a:lstStyle>
          <a:p>
            <a:pPr lvl="0">
              <a:defRPr sz="1800"/>
            </a:pPr>
            <a:r>
              <a:rPr sz="2500"/>
              <a:t>The development of this toolkit was made possible by funding provided by the Alberta Healthy School Community Wellness Fund.</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 name="Appetite for Change Powerpoint Template_secondary.jpg"/>
          <p:cNvPicPr/>
          <p:nvPr/>
        </p:nvPicPr>
        <p:blipFill>
          <a:blip r:embed="rId2">
            <a:extLst/>
          </a:blip>
          <a:stretch>
            <a:fillRect/>
          </a:stretch>
        </p:blipFill>
        <p:spPr>
          <a:xfrm>
            <a:off x="0" y="0"/>
            <a:ext cx="24384000" cy="13716000"/>
          </a:xfrm>
          <a:prstGeom prst="rect">
            <a:avLst/>
          </a:prstGeom>
          <a:ln w="12700">
            <a:miter lim="400000"/>
          </a:ln>
        </p:spPr>
      </p:pic>
      <p:sp>
        <p:nvSpPr>
          <p:cNvPr id="41" name="Shape 41"/>
          <p:cNvSpPr/>
          <p:nvPr>
            <p:ph type="title"/>
          </p:nvPr>
        </p:nvSpPr>
        <p:spPr>
          <a:xfrm>
            <a:off x="1689100" y="3378200"/>
            <a:ext cx="21005800" cy="2404170"/>
          </a:xfrm>
          <a:prstGeom prst="rect">
            <a:avLst/>
          </a:prstGeom>
        </p:spPr>
        <p:txBody>
          <a:bodyPr/>
          <a:lstStyle>
            <a:lvl1pPr>
              <a:defRPr>
                <a:solidFill>
                  <a:srgbClr val="1E427B"/>
                </a:solidFill>
              </a:defRPr>
            </a:lvl1pPr>
          </a:lstStyle>
          <a:p>
            <a:pPr lvl="0">
              <a:defRPr sz="1800">
                <a:solidFill>
                  <a:srgbClr val="000000"/>
                </a:solidFill>
              </a:defRPr>
            </a:pPr>
            <a:r>
              <a:rPr sz="11200">
                <a:solidFill>
                  <a:srgbClr val="1E427B"/>
                </a:solidFill>
              </a:rPr>
              <a:t>Lorem ipsum dolor sit amet</a:t>
            </a:r>
          </a:p>
        </p:txBody>
      </p:sp>
      <p:sp>
        <p:nvSpPr>
          <p:cNvPr id="42" name="Shape 42"/>
          <p:cNvSpPr/>
          <p:nvPr>
            <p:ph type="body" idx="1"/>
          </p:nvPr>
        </p:nvSpPr>
        <p:spPr>
          <a:xfrm>
            <a:off x="1689100" y="5845373"/>
            <a:ext cx="21005800" cy="6160741"/>
          </a:xfrm>
          <a:prstGeom prst="rect">
            <a:avLst/>
          </a:prstGeom>
        </p:spPr>
        <p:txBody>
          <a:bodyPr/>
          <a:lstStyle/>
          <a:p>
            <a:pPr lvl="0" marL="425450" indent="-425450" defTabSz="553084">
              <a:spcBef>
                <a:spcPts val="3900"/>
              </a:spcBef>
              <a:defRPr sz="1800"/>
            </a:pPr>
            <a:r>
              <a:rPr sz="3484"/>
              <a:t>Interdum et malesuada fames ac ante ipsum primis in faucibus. Proin ut felis sed neque congue interdum ac sit amet augue. </a:t>
            </a:r>
            <a:endParaRPr sz="3484"/>
          </a:p>
          <a:p>
            <a:pPr lvl="0" marL="425450" indent="-425450" defTabSz="553084">
              <a:spcBef>
                <a:spcPts val="3900"/>
              </a:spcBef>
              <a:defRPr sz="1800"/>
            </a:pPr>
            <a:r>
              <a:rPr sz="3484"/>
              <a:t>Quisque facilisis congue neque, ac porttitor ipsum sagittis a. </a:t>
            </a:r>
            <a:endParaRPr sz="3484"/>
          </a:p>
          <a:p>
            <a:pPr lvl="0" marL="425450" indent="-425450" defTabSz="553084">
              <a:spcBef>
                <a:spcPts val="3900"/>
              </a:spcBef>
              <a:defRPr sz="1800"/>
            </a:pPr>
            <a:r>
              <a:rPr sz="3484"/>
              <a:t>Duis rutrum nec tellus ut posuere. </a:t>
            </a:r>
            <a:endParaRPr sz="3484"/>
          </a:p>
          <a:p>
            <a:pPr lvl="0" marL="425450" indent="-425450" defTabSz="553084">
              <a:spcBef>
                <a:spcPts val="3900"/>
              </a:spcBef>
              <a:defRPr sz="1800"/>
            </a:pPr>
            <a:r>
              <a:rPr sz="3484"/>
              <a:t>Sed accumsan arcu quis orci placerat, non bibendum libero consequat. Pellentesque ornare pharetra est, sed elementum nunc commodo vitae. </a:t>
            </a:r>
            <a:endParaRPr sz="3484"/>
          </a:p>
          <a:p>
            <a:pPr lvl="0" marL="425450" indent="-425450" defTabSz="553084">
              <a:spcBef>
                <a:spcPts val="3900"/>
              </a:spcBef>
              <a:defRPr sz="1800"/>
            </a:pPr>
            <a:r>
              <a:rPr sz="3484"/>
              <a:t>Morbi non orci nulla. Praesent eget neque eu nunc luctus ultricies et eget purus. Suspendisse sed tortor ex. In eget odio elementum, hendrerit justo at, euismod enim.</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 name="Appetite for Change Powerpoint Template_secondary.jpg"/>
          <p:cNvPicPr/>
          <p:nvPr/>
        </p:nvPicPr>
        <p:blipFill>
          <a:blip r:embed="rId2">
            <a:extLst/>
          </a:blip>
          <a:stretch>
            <a:fillRect/>
          </a:stretch>
        </p:blipFill>
        <p:spPr>
          <a:xfrm>
            <a:off x="0" y="0"/>
            <a:ext cx="24384000" cy="13716000"/>
          </a:xfrm>
          <a:prstGeom prst="rect">
            <a:avLst/>
          </a:prstGeom>
          <a:ln w="12700">
            <a:miter lim="400000"/>
          </a:ln>
        </p:spPr>
      </p:pic>
      <p:sp>
        <p:nvSpPr>
          <p:cNvPr id="45" name="Shape 45"/>
          <p:cNvSpPr/>
          <p:nvPr>
            <p:ph type="body" idx="1"/>
          </p:nvPr>
        </p:nvSpPr>
        <p:spPr>
          <a:xfrm>
            <a:off x="1689100" y="4527252"/>
            <a:ext cx="21005800" cy="7918748"/>
          </a:xfrm>
          <a:prstGeom prst="rect">
            <a:avLst/>
          </a:prstGeom>
        </p:spPr>
        <p:txBody>
          <a:bodyPr/>
          <a:lstStyle>
            <a:lvl1pPr marL="0" indent="0">
              <a:buSzTx/>
              <a:buNone/>
            </a:lvl1pPr>
          </a:lstStyle>
          <a:p>
            <a:pPr lvl="0">
              <a:defRPr sz="1800"/>
            </a:pPr>
            <a:r>
              <a:rPr sz="5200"/>
              <a:t>Interdum et malesuada fames ac ante ipsum primis in faucibus. Proin ut felis sed neque congue interdum ac sit amet augue. Quisque facilisis congue neque, ac porttitor ipsum sagittis a. Duis rutrum nec tellus ut posuere. Sed accumsan arcu quis orci placerat, non bibendum libero consequat. Pellentesque ornare pharetra est, sed elementum nunc commodo vitae. Morbi non orci nulla. Praesent eget neque eu nunc luctus ultricies et eget purus. Suspendisse sed tortor ex. In eget odio elementum, hendrerit justo at, euismod enim.</a:t>
            </a:r>
            <a:endParaRPr sz="5200"/>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 name="Appetite for Change Powerpoint Template_secondary.jpg"/>
          <p:cNvPicPr/>
          <p:nvPr/>
        </p:nvPicPr>
        <p:blipFill>
          <a:blip r:embed="rId2">
            <a:extLst/>
          </a:blip>
          <a:stretch>
            <a:fillRect/>
          </a:stretch>
        </p:blipFill>
        <p:spPr>
          <a:xfrm>
            <a:off x="0" y="0"/>
            <a:ext cx="24384000" cy="13716000"/>
          </a:xfrm>
          <a:prstGeom prst="rect">
            <a:avLst/>
          </a:prstGeom>
          <a:ln w="12700">
            <a:miter lim="400000"/>
          </a:ln>
        </p:spPr>
      </p:pic>
      <p:sp>
        <p:nvSpPr>
          <p:cNvPr id="48" name="Shape 48"/>
          <p:cNvSpPr/>
          <p:nvPr>
            <p:ph type="body" idx="1"/>
          </p:nvPr>
        </p:nvSpPr>
        <p:spPr>
          <a:xfrm>
            <a:off x="1689100" y="4527252"/>
            <a:ext cx="11782872" cy="7918748"/>
          </a:xfrm>
          <a:prstGeom prst="rect">
            <a:avLst/>
          </a:prstGeom>
        </p:spPr>
        <p:txBody>
          <a:bodyPr/>
          <a:lstStyle/>
          <a:p>
            <a:pPr lvl="0" marL="0" indent="0" defTabSz="594360">
              <a:spcBef>
                <a:spcPts val="4200"/>
              </a:spcBef>
              <a:buSzTx/>
              <a:buNone/>
              <a:defRPr sz="1800"/>
            </a:pPr>
            <a:r>
              <a:rPr sz="4464">
                <a:solidFill>
                  <a:srgbClr val="1E427B"/>
                </a:solidFill>
                <a:latin typeface="Arial Bold"/>
                <a:ea typeface="Arial Bold"/>
                <a:cs typeface="Arial Bold"/>
                <a:sym typeface="Arial Bold"/>
              </a:rPr>
              <a:t>Interdum et malesuada fames ac ante ipsum primis in faucibus.</a:t>
            </a:r>
            <a:r>
              <a:rPr sz="3744">
                <a:latin typeface="Arial Bold"/>
                <a:ea typeface="Arial Bold"/>
                <a:cs typeface="Arial Bold"/>
                <a:sym typeface="Arial Bold"/>
              </a:rPr>
              <a:t> </a:t>
            </a:r>
            <a:endParaRPr sz="3744">
              <a:latin typeface="Arial Bold"/>
              <a:ea typeface="Arial Bold"/>
              <a:cs typeface="Arial Bold"/>
              <a:sym typeface="Arial Bold"/>
            </a:endParaRPr>
          </a:p>
          <a:p>
            <a:pPr lvl="0" marL="0" indent="0" defTabSz="594360">
              <a:spcBef>
                <a:spcPts val="4200"/>
              </a:spcBef>
              <a:buSzTx/>
              <a:buNone/>
              <a:defRPr sz="1800"/>
            </a:pPr>
            <a:r>
              <a:rPr sz="3744">
                <a:latin typeface="Arial Bold"/>
                <a:ea typeface="Arial Bold"/>
                <a:cs typeface="Arial Bold"/>
                <a:sym typeface="Arial Bold"/>
              </a:rPr>
              <a:t>Proin ut felis sed neque congue interdum ac sit amet augue. Quisque facilisis congue neque, ac porttitor ipsum sagittis a. Duis rutrum nec tellus ut posuere. Sed accumsan arcu quis orci placerat, non bibendum libero consequat. Pellentesque ornare pharetra est, sed elementum nunc commodo vitae. Morbi non orci nulla. Praesent eget neque eu nunc luctus ultricies et eget purus. Suspendisse sed tortor ex. In eget odio elementum, hendrerit justo at, euismod enim.</a:t>
            </a:r>
            <a:endParaRPr sz="3744">
              <a:latin typeface="Arial Bold"/>
              <a:ea typeface="Arial Bold"/>
              <a:cs typeface="Arial Bold"/>
              <a:sym typeface="Arial Bold"/>
            </a:endParaRPr>
          </a:p>
        </p:txBody>
      </p:sp>
      <p:pic>
        <p:nvPicPr>
          <p:cNvPr id="49" name="66835711.jpg"/>
          <p:cNvPicPr/>
          <p:nvPr/>
        </p:nvPicPr>
        <p:blipFill>
          <a:blip r:embed="rId3">
            <a:extLst/>
          </a:blip>
          <a:srcRect l="7476" t="7476" r="7476" b="7476"/>
          <a:stretch>
            <a:fillRect/>
          </a:stretch>
        </p:blipFill>
        <p:spPr>
          <a:xfrm>
            <a:off x="14603362" y="4752974"/>
            <a:ext cx="8706454" cy="6191257"/>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nvSpPr>
        <p:spPr>
          <a:xfrm>
            <a:off x="2387600" y="10375900"/>
            <a:ext cx="19621500" cy="685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3800">
                <a:latin typeface="Arial"/>
                <a:ea typeface="Arial"/>
                <a:cs typeface="Arial"/>
                <a:sym typeface="Arial"/>
              </a:defRPr>
            </a:lvl1pPr>
          </a:lstStyle>
          <a:p>
            <a:pPr lvl="0">
              <a:defRPr sz="1800"/>
            </a:pPr>
            <a:r>
              <a:rPr sz="3800"/>
              <a:t>–Johnny Appleseed</a:t>
            </a:r>
          </a:p>
        </p:txBody>
      </p:sp>
      <p:sp>
        <p:nvSpPr>
          <p:cNvPr id="52" name="Shape 52"/>
          <p:cNvSpPr/>
          <p:nvPr/>
        </p:nvSpPr>
        <p:spPr>
          <a:xfrm>
            <a:off x="2387600" y="4493902"/>
            <a:ext cx="19621500" cy="541399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5200">
                <a:latin typeface="Arial"/>
                <a:ea typeface="Arial"/>
                <a:cs typeface="Arial"/>
                <a:sym typeface="Arial"/>
              </a:defRPr>
            </a:lvl1pPr>
          </a:lstStyle>
          <a:p>
            <a:pPr lvl="0">
              <a:defRPr sz="1800"/>
            </a:pPr>
            <a:r>
              <a:rPr sz="5200"/>
              <a:t>Curabitur mi lorem, efficitur quis bibendum vel, mattis id ex. Ut quis auctor justo. Nam quis laoreet justo. Praesent nec suscipit elit. Vestibulum ante ipsum primis in faucibus orci luctus et ultrices posuere cubilia CuraeNulla tincidunt dictum ultrices. Fusce non erat ac libero cursus sagittis vel ut augue. Mauris facilisis vel ante eu ultrices. Sed luctus lacus at ex cursus sollicitudin.</a:t>
            </a:r>
            <a:endParaRPr sz="5200"/>
          </a:p>
        </p:txBody>
      </p:sp>
      <p:sp>
        <p:nvSpPr>
          <p:cNvPr id="53" name="Shape 53"/>
          <p:cNvSpPr/>
          <p:nvPr/>
        </p:nvSpPr>
        <p:spPr>
          <a:xfrm>
            <a:off x="11182349" y="1676399"/>
            <a:ext cx="2019301" cy="467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0"/>
            </a:lvl1pPr>
          </a:lstStyle>
          <a:p>
            <a:pPr lvl="0">
              <a:defRPr b="0" sz="1800"/>
            </a:pPr>
            <a:r>
              <a:rPr b="1" sz="30000"/>
              <a:t>“</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 name="Shape 55"/>
          <p:cNvSpPr/>
          <p:nvPr/>
        </p:nvSpPr>
        <p:spPr>
          <a:xfrm>
            <a:off x="2387600" y="9626600"/>
            <a:ext cx="19621500" cy="685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3800">
                <a:solidFill>
                  <a:srgbClr val="FFFFFF"/>
                </a:solidFill>
                <a:latin typeface="Arial"/>
                <a:ea typeface="Arial"/>
                <a:cs typeface="Arial"/>
                <a:sym typeface="Arial"/>
              </a:defRPr>
            </a:lvl1pPr>
          </a:lstStyle>
          <a:p>
            <a:pPr lvl="0">
              <a:defRPr sz="1800">
                <a:solidFill>
                  <a:srgbClr val="000000"/>
                </a:solidFill>
              </a:defRPr>
            </a:pPr>
            <a:r>
              <a:rPr sz="3800">
                <a:solidFill>
                  <a:srgbClr val="FFFFFF"/>
                </a:solidFill>
              </a:rPr>
              <a:t>–Johnny Appleseed</a:t>
            </a:r>
          </a:p>
        </p:txBody>
      </p:sp>
      <p:sp>
        <p:nvSpPr>
          <p:cNvPr id="56" name="Shape 56"/>
          <p:cNvSpPr/>
          <p:nvPr/>
        </p:nvSpPr>
        <p:spPr>
          <a:xfrm>
            <a:off x="2387600" y="4455802"/>
            <a:ext cx="19621500" cy="541399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5200">
                <a:solidFill>
                  <a:srgbClr val="FFFFFF"/>
                </a:solidFill>
                <a:latin typeface="Arial"/>
                <a:ea typeface="Arial"/>
                <a:cs typeface="Arial"/>
                <a:sym typeface="Arial"/>
              </a:defRPr>
            </a:lvl1pPr>
          </a:lstStyle>
          <a:p>
            <a:pPr lvl="0">
              <a:defRPr sz="1800">
                <a:solidFill>
                  <a:srgbClr val="000000"/>
                </a:solidFill>
              </a:defRPr>
            </a:pPr>
            <a:r>
              <a:rPr sz="5200">
                <a:solidFill>
                  <a:srgbClr val="FFFFFF"/>
                </a:solidFill>
              </a:rPr>
              <a:t>Curabitur mi lorem, efficitur quis bibendum vel, mattis id ex. Ut quis auctor justo. Nam quis laoreet justo. Praesent nec suscipit elit. Vestibulum ante ipsum primis in faucibus orci luctus et ultrices posuere cubilia CuraeNulla tincidunt dictum ultrices. Fusce non erat ac libero cursus sagittis vel ut augue. Mauris facilisis vel ante eu ultrices. Sed luctus lacus at ex cursus sollicitudin.</a:t>
            </a:r>
            <a:endParaRPr sz="5200">
              <a:solidFill>
                <a:srgbClr val="FFFFFF"/>
              </a:solidFill>
            </a:endParaRPr>
          </a:p>
        </p:txBody>
      </p:sp>
      <p:sp>
        <p:nvSpPr>
          <p:cNvPr id="57" name="Shape 57"/>
          <p:cNvSpPr/>
          <p:nvPr/>
        </p:nvSpPr>
        <p:spPr>
          <a:xfrm>
            <a:off x="11182349" y="1676399"/>
            <a:ext cx="2019301" cy="467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0">
                <a:solidFill>
                  <a:srgbClr val="FFFFFF"/>
                </a:solidFill>
              </a:defRPr>
            </a:lvl1pPr>
          </a:lstStyle>
          <a:p>
            <a:pPr lvl="0">
              <a:defRPr b="0" sz="1800">
                <a:solidFill>
                  <a:srgbClr val="000000"/>
                </a:solidFill>
              </a:defRPr>
            </a:pPr>
            <a:r>
              <a:rPr b="1" sz="30000">
                <a:solidFill>
                  <a:srgbClr val="FFFFFF"/>
                </a:solidFill>
              </a:rPr>
              <a:t>“</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 name="66835711.jpg"/>
          <p:cNvPicPr/>
          <p:nvPr/>
        </p:nvPicPr>
        <p:blipFill>
          <a:blip r:embed="rId2">
            <a:extLst/>
          </a:blip>
          <a:srcRect l="13538" t="8511" r="13538" b="8511"/>
          <a:stretch>
            <a:fillRect/>
          </a:stretch>
        </p:blipFill>
        <p:spPr>
          <a:xfrm>
            <a:off x="1206500" y="1130300"/>
            <a:ext cx="14173200" cy="11468101"/>
          </a:xfrm>
          <a:prstGeom prst="rect">
            <a:avLst/>
          </a:prstGeom>
          <a:ln w="12700">
            <a:miter lim="400000"/>
          </a:ln>
        </p:spPr>
      </p:pic>
      <p:pic>
        <p:nvPicPr>
          <p:cNvPr id="60" name="66835711.jpg"/>
          <p:cNvPicPr/>
          <p:nvPr/>
        </p:nvPicPr>
        <p:blipFill>
          <a:blip r:embed="rId2">
            <a:extLst/>
          </a:blip>
          <a:srcRect l="10016" t="7854" r="10016" b="7854"/>
          <a:stretch>
            <a:fillRect/>
          </a:stretch>
        </p:blipFill>
        <p:spPr>
          <a:xfrm>
            <a:off x="15760699" y="7048499"/>
            <a:ext cx="7404101" cy="5549901"/>
          </a:xfrm>
          <a:prstGeom prst="rect">
            <a:avLst/>
          </a:prstGeom>
          <a:ln w="12700">
            <a:miter lim="400000"/>
          </a:ln>
        </p:spPr>
      </p:pic>
      <p:pic>
        <p:nvPicPr>
          <p:cNvPr id="61" name="66835711.jpg"/>
          <p:cNvPicPr/>
          <p:nvPr/>
        </p:nvPicPr>
        <p:blipFill>
          <a:blip r:embed="rId2">
            <a:extLst/>
          </a:blip>
          <a:srcRect l="10757" t="8635" r="10757" b="8635"/>
          <a:stretch>
            <a:fillRect/>
          </a:stretch>
        </p:blipFill>
        <p:spPr>
          <a:xfrm>
            <a:off x="15760700" y="1130300"/>
            <a:ext cx="7404101" cy="5549900"/>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